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60"/>
  </p:normalViewPr>
  <p:slideViewPr>
    <p:cSldViewPr snapToGrid="0">
      <p:cViewPr varScale="1">
        <p:scale>
          <a:sx n="90" d="100"/>
          <a:sy n="90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7F472-ACE2-402D-B5FF-D910D8E8706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89E9F-993A-4A27-B151-C6AFE06C5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07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9E9F-993A-4A27-B151-C6AFE06C57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5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8BACC-0396-55FC-E137-CAE34A1F1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062E89-2DDC-3176-9A80-8F1265DC1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F1CBFA-8EFD-B960-15C8-9255F8811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FDA30-B41B-94A3-7775-DE7A88C45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4CA4BD-3261-33F6-9FA3-7860D147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B2040-9ADB-1B21-DE9A-5805F99B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9BD855-900B-57DD-CEF0-97D43C1A7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B8B758-9D09-6106-D6BD-5FB875B4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04642-64B9-0338-AA6E-475E1986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9E9CA0-C1B5-3EBF-AE74-A8A58340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2046B4-1B04-0992-C2E0-628F70BD8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C00711-1E6D-9A39-85F0-011B57F40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DBCCDB-FEC2-3796-6D04-F879DE332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EFBD1F-6A64-0F2A-DB37-723FDB84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20596-D772-DD03-A585-B4AFF936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5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E12C2-3015-ADD9-9671-4B78C828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970-BA99-9F6A-7067-6D9CC824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03FC27-0CE3-E5BD-D60B-3A5BE6A7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F96F3-421A-9662-B44A-CA9D79FE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84E17-4BCF-1845-4163-534D7E8D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3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E8FC3-3263-2A46-5A74-1C52EB4E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D66C36-CC6F-D563-963C-1173F71F8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08357A-7A23-0E5A-E5F4-310A86C6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C8A3E3-9A34-4CC9-2E7B-C7CF4255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78A2BD-5F84-1329-1558-BF48EAF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FFD61-1053-B7D2-C019-E8320C66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F0C81-10BD-8597-A0FB-C8BEAE2A0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000FE3-B2DE-2139-86D1-21CA48A53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7115CC-579E-21FE-526D-32158F71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3DAC88-40C1-DE73-BF19-BDD20FFC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6344D9-AEF7-EF67-BF93-3C32EFE9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00B6F-876C-3BF9-D855-1E768A46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92ADD3-CE6F-3481-0D85-9C0B4308E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795FF3-94B7-4B56-593F-9EA2BF520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0D02120-BE40-6B13-93E7-372CC4032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216460-05BA-832E-303F-43089E43D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50FE79-0C57-2AFC-CC21-E4A912AB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A27F3B-838B-17BB-42A5-ED4A4C56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B2598C-87C0-C38B-2B7C-4E343F89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3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13398-0CA8-7FD4-5EFB-D79C70FA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CBBA49-BEB3-1339-7878-1D06E1DD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38DB0B-24CA-3A86-9AF4-850F2BCF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EDB195-CF8D-8F7D-CFC6-222FAE8B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4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B61655-0C37-6F32-64A7-0F462A80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0FB1AC-A98E-BC13-C90F-5ECB7B8A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5182FA-86E7-834C-FC3D-A390C925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0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718C9-79B5-4F5D-FBD5-81D0626B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DAADA6-E732-C598-6DF5-56D464E1C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68BEB7-D2E6-13B3-DD29-6F0D9182F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9A8DEC-CDD3-BF6E-58DE-4787BA64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03A1AB-8DC5-F8B7-BA98-85EB0246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E5ED36-CAB3-0EAB-A21B-DAAACE06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ABA02-CB82-68B4-4170-D3D4D45D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AD5312-581D-0C17-0410-C7ECE8398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80261E-EA7C-9D5E-2A64-0D3E6F859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3ECCC7-8C84-EF2E-3155-DA312D76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42FF54-3EE9-9E93-59BE-5496ADC5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BDB9E2-0509-F4B3-81AD-CBCF9A77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6747D2-F6E7-ED01-EE9E-B49C44F3B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22060F-2AB5-9818-2835-61B1389F1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58051-FF88-762B-7CB8-B64AE1544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8FD978-2E06-FB41-929C-661049DBA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54108B-0455-85FD-4431-37E67753F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5A442-4B7E-0E33-2FC2-9CBEC370C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ACG Midterm Demos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D106E4-EB34-587A-EAA3-CB4F23C00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4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E75B0-FF1E-85C2-25E7-2F6C2093A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3EBDE-CBD6-6DE7-544C-C0701495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utput_dambreak">
            <a:hlinkClick r:id="" action="ppaction://media"/>
            <a:extLst>
              <a:ext uri="{FF2B5EF4-FFF2-40B4-BE49-F238E27FC236}">
                <a16:creationId xmlns:a16="http://schemas.microsoft.com/office/drawing/2014/main" id="{6E2C52DE-D5FF-0769-DABD-47C85E0D19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7376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9424C-3CD9-AB1B-7067-4E130CDB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utputnai">
            <a:hlinkClick r:id="" action="ppaction://media"/>
            <a:extLst>
              <a:ext uri="{FF2B5EF4-FFF2-40B4-BE49-F238E27FC236}">
                <a16:creationId xmlns:a16="http://schemas.microsoft.com/office/drawing/2014/main" id="{0835980D-30C8-21CA-31D5-618B6E22F4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6549" y="1208"/>
            <a:ext cx="9796131" cy="6856792"/>
          </a:xfrm>
        </p:spPr>
      </p:pic>
    </p:spTree>
    <p:extLst>
      <p:ext uri="{BB962C8B-B14F-4D97-AF65-F5344CB8AC3E}">
        <p14:creationId xmlns:p14="http://schemas.microsoft.com/office/powerpoint/2010/main" val="359681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06DF-68F2-D96C-4A7B-80660EABF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213BE-7D4C-C291-DEA1-28FC02B9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utputnai_matrix">
            <a:hlinkClick r:id="" action="ppaction://media"/>
            <a:extLst>
              <a:ext uri="{FF2B5EF4-FFF2-40B4-BE49-F238E27FC236}">
                <a16:creationId xmlns:a16="http://schemas.microsoft.com/office/drawing/2014/main" id="{CBF866DD-7750-A531-C854-85F8574D95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9707" y="1"/>
            <a:ext cx="9797855" cy="6858000"/>
          </a:xfrm>
        </p:spPr>
      </p:pic>
    </p:spTree>
    <p:extLst>
      <p:ext uri="{BB962C8B-B14F-4D97-AF65-F5344CB8AC3E}">
        <p14:creationId xmlns:p14="http://schemas.microsoft.com/office/powerpoint/2010/main" val="411551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3646C-AAE9-D706-3A26-B9475B020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53A89-C7FA-6A83-79BA-3F70FBAA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utputnai_matrix2">
            <a:hlinkClick r:id="" action="ppaction://media"/>
            <a:extLst>
              <a:ext uri="{FF2B5EF4-FFF2-40B4-BE49-F238E27FC236}">
                <a16:creationId xmlns:a16="http://schemas.microsoft.com/office/drawing/2014/main" id="{C9EEE8C8-1D28-B308-55FD-3AC2AF54BC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6288" y="-1803"/>
            <a:ext cx="9800433" cy="6859803"/>
          </a:xfrm>
        </p:spPr>
      </p:pic>
    </p:spTree>
    <p:extLst>
      <p:ext uri="{BB962C8B-B14F-4D97-AF65-F5344CB8AC3E}">
        <p14:creationId xmlns:p14="http://schemas.microsoft.com/office/powerpoint/2010/main" val="92985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814D-95E9-80A0-6BB9-8EE9BF9A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1B65A-6FB2-9926-EE08-D1C6968E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utputs_pure_liquid">
            <a:hlinkClick r:id="" action="ppaction://media"/>
            <a:extLst>
              <a:ext uri="{FF2B5EF4-FFF2-40B4-BE49-F238E27FC236}">
                <a16:creationId xmlns:a16="http://schemas.microsoft.com/office/drawing/2014/main" id="{BBC965F4-994A-13DC-1057-A56DA0355B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155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2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0F75-79F2-0E47-8E7D-68B671AD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812D8-5B79-BB1B-63A2-BF834CC3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utputs_liquid2">
            <a:hlinkClick r:id="" action="ppaction://media"/>
            <a:extLst>
              <a:ext uri="{FF2B5EF4-FFF2-40B4-BE49-F238E27FC236}">
                <a16:creationId xmlns:a16="http://schemas.microsoft.com/office/drawing/2014/main" id="{1D9144CA-00BD-A2AA-23DA-A7EAB1130F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57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373638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78D1-F5A2-D05B-3989-308A0ECE2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FCC16-86FC-92DA-E16A-B1ADEFC5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utputs_initial_velocity_5mps">
            <a:hlinkClick r:id="" action="ppaction://media"/>
            <a:extLst>
              <a:ext uri="{FF2B5EF4-FFF2-40B4-BE49-F238E27FC236}">
                <a16:creationId xmlns:a16="http://schemas.microsoft.com/office/drawing/2014/main" id="{EE5ACF1A-8F1E-C3F7-8B73-47B5B4C4E1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9632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A9FAD-3004-9D84-0564-D7361A0AD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24600-D64B-217D-5E56-931390F0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utput_liquid_sphere2">
            <a:hlinkClick r:id="" action="ppaction://media"/>
            <a:extLst>
              <a:ext uri="{FF2B5EF4-FFF2-40B4-BE49-F238E27FC236}">
                <a16:creationId xmlns:a16="http://schemas.microsoft.com/office/drawing/2014/main" id="{85757F26-9BAE-644D-9A24-FC9EF1FE1D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68206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51C6F-C9C3-13BE-394E-7E376207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93180-F079-B626-6F8C-4EB305F1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utputs_nailong_liquid">
            <a:hlinkClick r:id="" action="ppaction://media"/>
            <a:extLst>
              <a:ext uri="{FF2B5EF4-FFF2-40B4-BE49-F238E27FC236}">
                <a16:creationId xmlns:a16="http://schemas.microsoft.com/office/drawing/2014/main" id="{73421FC5-BB4C-2C7C-5BF5-60E8B88770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312910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</Words>
  <Application>Microsoft Office PowerPoint</Application>
  <PresentationFormat>宽屏</PresentationFormat>
  <Paragraphs>2</Paragraphs>
  <Slides>10</Slides>
  <Notes>1</Notes>
  <HiddenSlides>0</HiddenSlides>
  <MMClips>9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主题​​</vt:lpstr>
      <vt:lpstr>ACG Midterm Demos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Changxun Pan</dc:creator>
  <cp:lastModifiedBy>Changxun Pan</cp:lastModifiedBy>
  <cp:revision>1</cp:revision>
  <dcterms:created xsi:type="dcterms:W3CDTF">2025-12-07T02:22:31Z</dcterms:created>
  <dcterms:modified xsi:type="dcterms:W3CDTF">2025-12-07T03:09:00Z</dcterms:modified>
</cp:coreProperties>
</file>